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5" r:id="rId2"/>
    <p:sldId id="297" r:id="rId3"/>
    <p:sldId id="298" r:id="rId4"/>
    <p:sldId id="273" r:id="rId5"/>
    <p:sldId id="274" r:id="rId6"/>
    <p:sldId id="295" r:id="rId7"/>
    <p:sldId id="275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B0334-99A2-4F6E-9439-79815B0457AB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49A3F-BFBB-4729-ACAE-3EDD36E1F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7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6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06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6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8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9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0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23D0-6BCA-4368-B1E8-165103A12C6C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1F5C-46DC-4330-B552-71DFCCE5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Daily </a:t>
            </a:r>
            <a:r>
              <a:rPr lang="en-US" b="1" dirty="0" err="1" smtClean="0"/>
              <a:t>obj</a:t>
            </a:r>
            <a:r>
              <a:rPr lang="en-US" b="1" dirty="0" smtClean="0"/>
              <a:t>: I can identify a literary element or reading strategy by creating a poster about it and explaining it to an audience.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Welcome to Mrs. Virtanen’s Language Arts Class! </a:t>
            </a:r>
          </a:p>
          <a:p>
            <a:r>
              <a:rPr lang="en-US" sz="4000" dirty="0" smtClean="0"/>
              <a:t>Please find your seat and begin working on the “For your Information” Worksheet on your desk. </a:t>
            </a:r>
          </a:p>
          <a:p>
            <a:r>
              <a:rPr lang="en-US" sz="4000" dirty="0" smtClean="0"/>
              <a:t>I will collect this worksheet after I take attendance. 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Daily </a:t>
            </a:r>
            <a:r>
              <a:rPr lang="en-US" b="1" dirty="0" err="1" smtClean="0"/>
              <a:t>obj</a:t>
            </a:r>
            <a:r>
              <a:rPr lang="en-US" b="1" dirty="0" smtClean="0"/>
              <a:t>: I can identify a literary element or reading strategy by creating a poster about it and explaining it to an audience.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-Attendance</a:t>
            </a:r>
          </a:p>
          <a:p>
            <a:pPr marL="0" indent="0">
              <a:buNone/>
            </a:pPr>
            <a:r>
              <a:rPr lang="en-US" sz="3600" dirty="0" smtClean="0"/>
              <a:t>-Bus Numbers – Do you know how you are getting home?</a:t>
            </a:r>
          </a:p>
          <a:p>
            <a:pPr marL="0" indent="0">
              <a:buNone/>
            </a:pPr>
            <a:r>
              <a:rPr lang="en-US" sz="3600" dirty="0" smtClean="0"/>
              <a:t>-Lockers</a:t>
            </a:r>
          </a:p>
          <a:p>
            <a:pPr marL="0" indent="0">
              <a:buNone/>
            </a:pPr>
            <a:r>
              <a:rPr lang="en-US" sz="3600" dirty="0" smtClean="0"/>
              <a:t>-Information Packet</a:t>
            </a:r>
          </a:p>
          <a:p>
            <a:pPr marL="0" indent="0">
              <a:buNone/>
            </a:pPr>
            <a:r>
              <a:rPr lang="en-US" sz="3600" dirty="0" smtClean="0"/>
              <a:t>-Lunch Procedures</a:t>
            </a:r>
          </a:p>
          <a:p>
            <a:pPr marL="0" indent="0">
              <a:buNone/>
            </a:pPr>
            <a:r>
              <a:rPr lang="en-US" sz="3600" dirty="0" smtClean="0"/>
              <a:t>-Fire Drill/Lockdown</a:t>
            </a:r>
          </a:p>
          <a:p>
            <a:pPr marL="0" indent="0">
              <a:buNone/>
            </a:pPr>
            <a:r>
              <a:rPr lang="en-US" sz="3600" dirty="0" smtClean="0"/>
              <a:t>-Class Schedules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Daily </a:t>
            </a:r>
            <a:r>
              <a:rPr lang="en-US" b="1" dirty="0" err="1" smtClean="0"/>
              <a:t>obj</a:t>
            </a:r>
            <a:r>
              <a:rPr lang="en-US" b="1" dirty="0" smtClean="0"/>
              <a:t>: I can identify a literary element or reading strategy by creating a poster about it and explaining it to an audience.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-3 Main Classroom Procedures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When the bell rings, </a:t>
            </a:r>
            <a:r>
              <a:rPr lang="en-US" sz="3600" dirty="0" smtClean="0"/>
              <a:t>you need to be sitting in your seat working on the warm up.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Do not ask to use the restroom in the first 10 minutes of class or the last 10 minutes of class.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bell does not dismiss you, everyone needs to be seated before you are dismissed by me.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Daily </a:t>
            </a:r>
            <a:r>
              <a:rPr lang="en-US" b="1" dirty="0" err="1"/>
              <a:t>obj</a:t>
            </a:r>
            <a:r>
              <a:rPr lang="en-US" b="1" dirty="0"/>
              <a:t>: I can identify a literary element or reading strategy by creating a poster about it and explaining it to an audience.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Let’s review literary elements and reading strategies.</a:t>
            </a:r>
          </a:p>
          <a:p>
            <a:r>
              <a:rPr lang="en-US" sz="4800" dirty="0" smtClean="0"/>
              <a:t>Take a minute to brainstorm a list of literary elements and reading strategies on a sheet of paper. </a:t>
            </a:r>
            <a:br>
              <a:rPr lang="en-US" sz="4800" dirty="0" smtClean="0"/>
            </a:b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499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Daily </a:t>
            </a:r>
            <a:r>
              <a:rPr lang="en-US" b="1" dirty="0" err="1"/>
              <a:t>obj</a:t>
            </a:r>
            <a:r>
              <a:rPr lang="en-US" b="1" dirty="0"/>
              <a:t>: I can identify a literary element or reading strategy by creating a poster about it and explaining it to an audience.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You will be creating a literary review poster with a </a:t>
            </a:r>
            <a:r>
              <a:rPr lang="en-US" sz="3200" dirty="0" smtClean="0"/>
              <a:t>small group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r>
              <a:rPr lang="en-US" sz="3200" dirty="0" smtClean="0"/>
              <a:t>Your poster should include the literary element or reading strategy, it’s definition, and an EXAMPLE that you would see IN A TEXT.</a:t>
            </a:r>
          </a:p>
          <a:p>
            <a:r>
              <a:rPr lang="en-US" sz="3200" dirty="0" smtClean="0"/>
              <a:t>Your poster should be neat, colorful, and easy to read from around the room. </a:t>
            </a:r>
          </a:p>
          <a:p>
            <a:r>
              <a:rPr lang="en-US" sz="3200" dirty="0" smtClean="0"/>
              <a:t>You have 15 minutes. </a:t>
            </a:r>
          </a:p>
          <a:p>
            <a:r>
              <a:rPr lang="en-US" sz="3200" dirty="0" smtClean="0"/>
              <a:t>THIS WILL BE A GRADE!!!</a:t>
            </a:r>
          </a:p>
        </p:txBody>
      </p:sp>
    </p:spTree>
    <p:extLst>
      <p:ext uri="{BB962C8B-B14F-4D97-AF65-F5344CB8AC3E}">
        <p14:creationId xmlns:p14="http://schemas.microsoft.com/office/powerpoint/2010/main" val="38330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Daily </a:t>
            </a:r>
            <a:r>
              <a:rPr lang="en-US" b="1" dirty="0" err="1"/>
              <a:t>obj</a:t>
            </a:r>
            <a:r>
              <a:rPr lang="en-US" b="1" dirty="0"/>
              <a:t>: I can identify a literary element or reading strategy by creating a poster about it and explaining it to an audience.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presentations –</a:t>
            </a:r>
          </a:p>
          <a:p>
            <a:r>
              <a:rPr lang="en-US" sz="3200" dirty="0" smtClean="0"/>
              <a:t>ALL</a:t>
            </a:r>
            <a:r>
              <a:rPr lang="en-US" sz="3200" dirty="0" smtClean="0"/>
              <a:t> </a:t>
            </a:r>
            <a:r>
              <a:rPr lang="en-US" sz="3200" dirty="0" smtClean="0"/>
              <a:t>team members need to speak during the presentation</a:t>
            </a:r>
          </a:p>
          <a:p>
            <a:r>
              <a:rPr lang="en-US" sz="3200" dirty="0" smtClean="0"/>
              <a:t>Speak with a good volume and clearly</a:t>
            </a:r>
          </a:p>
          <a:p>
            <a:r>
              <a:rPr lang="en-US" sz="3200" dirty="0" smtClean="0"/>
              <a:t>Make sure you are facing the audience</a:t>
            </a:r>
          </a:p>
          <a:p>
            <a:r>
              <a:rPr lang="en-US" sz="3200" dirty="0" smtClean="0"/>
              <a:t>Try your best not to simply read off the poster</a:t>
            </a:r>
          </a:p>
          <a:p>
            <a:r>
              <a:rPr lang="en-US" sz="3200" dirty="0" smtClean="0"/>
              <a:t>Your presentation should take no more than 1 minute.</a:t>
            </a:r>
          </a:p>
        </p:txBody>
      </p:sp>
    </p:spTree>
    <p:extLst>
      <p:ext uri="{BB962C8B-B14F-4D97-AF65-F5344CB8AC3E}">
        <p14:creationId xmlns:p14="http://schemas.microsoft.com/office/powerpoint/2010/main" val="19437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Reviewing </a:t>
            </a:r>
            <a:r>
              <a:rPr lang="en-US" u="sng" dirty="0"/>
              <a:t>the Class Information –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8310"/>
            <a:ext cx="7886700" cy="4957763"/>
          </a:xfrm>
        </p:spPr>
        <p:txBody>
          <a:bodyPr>
            <a:noAutofit/>
          </a:bodyPr>
          <a:lstStyle/>
          <a:p>
            <a:r>
              <a:rPr lang="en-US" sz="2200" dirty="0" smtClean="0"/>
              <a:t>You need to have a book to read in class EVERY DAY starting TOMORROW! This is a requirement. It can be a book you are reading at home, it can be a book from the library, it could be </a:t>
            </a:r>
            <a:r>
              <a:rPr lang="en-US" sz="2200" i="1" dirty="0" smtClean="0"/>
              <a:t>A Long Walk to Water</a:t>
            </a:r>
            <a:r>
              <a:rPr lang="en-US" sz="2200" dirty="0" smtClean="0"/>
              <a:t>…</a:t>
            </a:r>
          </a:p>
          <a:p>
            <a:r>
              <a:rPr lang="en-US" sz="2200" dirty="0" smtClean="0"/>
              <a:t>Our first Novel study will be The Outsiders. Purchasing the book is not required, but you do need to get a copy from the library as soon as possible.</a:t>
            </a:r>
          </a:p>
          <a:p>
            <a:r>
              <a:rPr lang="en-US" sz="2200" dirty="0" smtClean="0"/>
              <a:t>You will have homework almost every night. It’s usually reading or studying vocabulary. There is an accountability piece for the reading.</a:t>
            </a:r>
          </a:p>
          <a:p>
            <a:r>
              <a:rPr lang="en-US" sz="2200" dirty="0" smtClean="0"/>
              <a:t>You will have several writing assignments per unit. </a:t>
            </a:r>
          </a:p>
          <a:p>
            <a:r>
              <a:rPr lang="en-US" sz="2200" dirty="0" smtClean="0"/>
              <a:t>Read Theory will be a weekly grade (you will need to complete 5 quizzes per week. More on that later)</a:t>
            </a:r>
          </a:p>
          <a:p>
            <a:r>
              <a:rPr lang="en-US" sz="2200" dirty="0" smtClean="0"/>
              <a:t>You will have weekly vocabulary quizzes and about 1 major vocab test per quarter.</a:t>
            </a:r>
            <a:endParaRPr lang="en-US" sz="2200" dirty="0"/>
          </a:p>
          <a:p>
            <a:r>
              <a:rPr lang="en-US" sz="2200" dirty="0" smtClean="0"/>
              <a:t>Formal assignments will include: Essays, projects, and tests</a:t>
            </a:r>
          </a:p>
        </p:txBody>
      </p:sp>
    </p:spTree>
    <p:extLst>
      <p:ext uri="{BB962C8B-B14F-4D97-AF65-F5344CB8AC3E}">
        <p14:creationId xmlns:p14="http://schemas.microsoft.com/office/powerpoint/2010/main" val="34630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b="1" dirty="0" smtClean="0"/>
              <a:t>Exit Ticket: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1"/>
            <a:ext cx="7886700" cy="5110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write down 2 things I should know about you and Language Arts. How do you work best, do you like language arts, etc. </a:t>
            </a:r>
          </a:p>
          <a:p>
            <a:r>
              <a:rPr lang="en-US" sz="2800" dirty="0" smtClean="0"/>
              <a:t>Write down one question that you have for me about language arts. I can answer these privately, if needed.</a:t>
            </a:r>
          </a:p>
          <a:p>
            <a:endParaRPr lang="en-US" sz="2800" dirty="0"/>
          </a:p>
          <a:p>
            <a:r>
              <a:rPr lang="en-US" sz="2800" u="sng" dirty="0" smtClean="0"/>
              <a:t>Write down the homework:</a:t>
            </a:r>
          </a:p>
          <a:p>
            <a:r>
              <a:rPr lang="en-US" sz="2800" dirty="0" smtClean="0"/>
              <a:t>Complete school forms – money can be turned in online.</a:t>
            </a:r>
          </a:p>
          <a:p>
            <a:r>
              <a:rPr lang="en-US" sz="2800" dirty="0" smtClean="0"/>
              <a:t>Bring an Independent reading book TOMORROW.</a:t>
            </a:r>
          </a:p>
        </p:txBody>
      </p:sp>
    </p:spTree>
    <p:extLst>
      <p:ext uri="{BB962C8B-B14F-4D97-AF65-F5344CB8AC3E}">
        <p14:creationId xmlns:p14="http://schemas.microsoft.com/office/powerpoint/2010/main" val="425401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6478</TotalTime>
  <Words>660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Daily obj: I can identify a literary element or reading strategy by creating a poster about it and explaining it to an audience.</vt:lpstr>
      <vt:lpstr>Daily obj: I can identify a literary element or reading strategy by creating a poster about it and explaining it to an audience.</vt:lpstr>
      <vt:lpstr>Daily obj: I can identify a literary element or reading strategy by creating a poster about it and explaining it to an audience.</vt:lpstr>
      <vt:lpstr>Daily obj: I can identify a literary element or reading strategy by creating a poster about it and explaining it to an audience.</vt:lpstr>
      <vt:lpstr>Daily obj: I can identify a literary element or reading strategy by creating a poster about it and explaining it to an audience.</vt:lpstr>
      <vt:lpstr>Daily obj: I can identify a literary element or reading strategy by creating a poster about it and explaining it to an audience.</vt:lpstr>
      <vt:lpstr> Reviewing the Class Information – </vt:lpstr>
      <vt:lpstr>Exit Ticket: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Back!!!</dc:title>
  <dc:creator>pete</dc:creator>
  <cp:lastModifiedBy>Virtanen, Kimberly S.</cp:lastModifiedBy>
  <cp:revision>244</cp:revision>
  <dcterms:created xsi:type="dcterms:W3CDTF">2010-08-20T18:20:46Z</dcterms:created>
  <dcterms:modified xsi:type="dcterms:W3CDTF">2018-08-26T13:11:35Z</dcterms:modified>
</cp:coreProperties>
</file>