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6C1C-2229-4996-99DB-F7687EB91ED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CCCE3-F498-4499-9000-201D39873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84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6C1C-2229-4996-99DB-F7687EB91ED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CCCE3-F498-4499-9000-201D39873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11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6C1C-2229-4996-99DB-F7687EB91ED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CCCE3-F498-4499-9000-201D39873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49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6C1C-2229-4996-99DB-F7687EB91ED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CCCE3-F498-4499-9000-201D39873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049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6C1C-2229-4996-99DB-F7687EB91ED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CCCE3-F498-4499-9000-201D39873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762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6C1C-2229-4996-99DB-F7687EB91ED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CCCE3-F498-4499-9000-201D39873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64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6C1C-2229-4996-99DB-F7687EB91ED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CCCE3-F498-4499-9000-201D39873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495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6C1C-2229-4996-99DB-F7687EB91ED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CCCE3-F498-4499-9000-201D39873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54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6C1C-2229-4996-99DB-F7687EB91ED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CCCE3-F498-4499-9000-201D39873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920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6C1C-2229-4996-99DB-F7687EB91ED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CCCE3-F498-4499-9000-201D39873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345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6C1C-2229-4996-99DB-F7687EB91ED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CCCE3-F498-4499-9000-201D39873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114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66C1C-2229-4996-99DB-F7687EB91ED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CCCE3-F498-4499-9000-201D39873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41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can demonstrate my knowledge of the notice and note signposts by creating and presenting a poster about a signpost.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Good morning!</a:t>
            </a:r>
          </a:p>
          <a:p>
            <a:r>
              <a:rPr lang="en-US" u="sng" dirty="0" smtClean="0"/>
              <a:t>Write down the homework: 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A Long Walk to Water Test on Sept. 12</a:t>
            </a:r>
            <a:r>
              <a:rPr lang="en-US" baseline="30000" dirty="0" smtClean="0"/>
              <a:t>th</a:t>
            </a:r>
            <a:r>
              <a:rPr lang="en-US" dirty="0" smtClean="0"/>
              <a:t> – that’s next Wednesday!</a:t>
            </a:r>
          </a:p>
          <a:p>
            <a:pPr lvl="1"/>
            <a:r>
              <a:rPr lang="en-US" dirty="0" smtClean="0"/>
              <a:t>Bring The Outsiders to class on September 10</a:t>
            </a:r>
            <a:r>
              <a:rPr lang="en-US" baseline="30000" dirty="0" smtClean="0"/>
              <a:t>th</a:t>
            </a:r>
            <a:r>
              <a:rPr lang="en-US" dirty="0" smtClean="0"/>
              <a:t> – that’s next Monday!</a:t>
            </a:r>
            <a:endParaRPr lang="en-US" dirty="0" smtClean="0"/>
          </a:p>
          <a:p>
            <a:endParaRPr lang="en-US" dirty="0"/>
          </a:p>
          <a:p>
            <a:r>
              <a:rPr lang="en-US" i="1" dirty="0" smtClean="0">
                <a:solidFill>
                  <a:srgbClr val="FF0000"/>
                </a:solidFill>
              </a:rPr>
              <a:t>Don’t </a:t>
            </a:r>
            <a:r>
              <a:rPr lang="en-US" i="1" dirty="0" smtClean="0">
                <a:solidFill>
                  <a:srgbClr val="FF0000"/>
                </a:solidFill>
              </a:rPr>
              <a:t>forget: Signpost </a:t>
            </a:r>
            <a:r>
              <a:rPr lang="en-US" i="1" dirty="0" smtClean="0">
                <a:solidFill>
                  <a:srgbClr val="FF0000"/>
                </a:solidFill>
              </a:rPr>
              <a:t>Assessment is Tomorrow – study your graphic organizer tonight!!</a:t>
            </a:r>
            <a:br>
              <a:rPr lang="en-US" i="1" dirty="0" smtClean="0">
                <a:solidFill>
                  <a:srgbClr val="FF0000"/>
                </a:solidFill>
              </a:rPr>
            </a:br>
            <a:endParaRPr lang="en-US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u="sng" dirty="0" smtClean="0"/>
              <a:t>Warm up: </a:t>
            </a:r>
            <a:r>
              <a:rPr lang="en-US" dirty="0"/>
              <a:t>Take out </a:t>
            </a:r>
            <a:r>
              <a:rPr lang="en-US" dirty="0" smtClean="0"/>
              <a:t>your warm up paper, write </a:t>
            </a:r>
            <a:r>
              <a:rPr lang="en-US" dirty="0"/>
              <a:t>down everything you know about signposts!</a:t>
            </a:r>
          </a:p>
          <a:p>
            <a:pPr marL="0" indent="0">
              <a:buNone/>
            </a:pPr>
            <a:r>
              <a:rPr lang="en-US" dirty="0"/>
              <a:t>You have 5 minutes. </a:t>
            </a:r>
          </a:p>
          <a:p>
            <a:pPr marL="0" indent="0">
              <a:buNone/>
            </a:pPr>
            <a:r>
              <a:rPr lang="en-US" dirty="0"/>
              <a:t>You may use your notes if you need to. </a:t>
            </a:r>
          </a:p>
          <a:p>
            <a:pPr marL="0" indent="0">
              <a:buNone/>
            </a:pPr>
            <a:r>
              <a:rPr lang="en-US" dirty="0"/>
              <a:t>Try to write the ENTIRE time. </a:t>
            </a:r>
          </a:p>
        </p:txBody>
      </p:sp>
    </p:spTree>
    <p:extLst>
      <p:ext uri="{BB962C8B-B14F-4D97-AF65-F5344CB8AC3E}">
        <p14:creationId xmlns:p14="http://schemas.microsoft.com/office/powerpoint/2010/main" val="3101674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 can demonstrate my knowledge of the notice and note signposts by creating and presenting a poster about a signpost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800" u="sng" dirty="0" smtClean="0"/>
              <a:t/>
            </a:r>
            <a:br>
              <a:rPr lang="en-US" sz="4800" u="sng" dirty="0" smtClean="0"/>
            </a:br>
            <a:r>
              <a:rPr lang="en-US" sz="4800" u="sng" dirty="0" smtClean="0"/>
              <a:t>Partner Review Rules:</a:t>
            </a:r>
          </a:p>
          <a:p>
            <a:pPr marL="0" indent="0">
              <a:buNone/>
            </a:pPr>
            <a:r>
              <a:rPr lang="en-US" sz="4800" dirty="0" smtClean="0"/>
              <a:t>Review a full 5 minutes.</a:t>
            </a:r>
          </a:p>
          <a:p>
            <a:pPr marL="0" indent="0">
              <a:buNone/>
            </a:pPr>
            <a:r>
              <a:rPr lang="en-US" sz="4800" dirty="0" smtClean="0"/>
              <a:t>One person at a time. Do not interrupt each other. </a:t>
            </a:r>
          </a:p>
          <a:p>
            <a:pPr marL="0" indent="0">
              <a:buNone/>
            </a:pPr>
            <a:r>
              <a:rPr lang="en-US" sz="4800" dirty="0" smtClean="0"/>
              <a:t>Switch on comman</a:t>
            </a:r>
            <a:r>
              <a:rPr lang="en-US" sz="4800" dirty="0" smtClean="0"/>
              <a:t>d.</a:t>
            </a:r>
          </a:p>
          <a:p>
            <a:pPr marL="0" indent="0">
              <a:buNone/>
            </a:pPr>
            <a:r>
              <a:rPr lang="en-US" sz="4800" dirty="0" smtClean="0"/>
              <a:t>Avoid repeating what the other person said. </a:t>
            </a:r>
          </a:p>
          <a:p>
            <a:pPr marL="0" indent="0">
              <a:buNone/>
            </a:pPr>
            <a:r>
              <a:rPr lang="en-US" sz="4800" dirty="0" smtClean="0"/>
              <a:t>No questions.</a:t>
            </a:r>
          </a:p>
          <a:p>
            <a:pPr marL="0" indent="0">
              <a:buNone/>
            </a:pPr>
            <a:r>
              <a:rPr lang="en-US" sz="4800" dirty="0" smtClean="0"/>
              <a:t>No Answers.</a:t>
            </a:r>
            <a:endParaRPr lang="en-US" sz="4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079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 can demonstrate my knowledge of the notice and note signposts by creating and presenting a poster about </a:t>
            </a:r>
            <a:r>
              <a:rPr lang="en-US"/>
              <a:t>a </a:t>
            </a:r>
            <a:r>
              <a:rPr lang="en-US" smtClean="0"/>
              <a:t>signpost.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Create a signpost poster. Your poster must include:</a:t>
            </a:r>
          </a:p>
          <a:p>
            <a:r>
              <a:rPr lang="en-US" dirty="0" smtClean="0"/>
              <a:t>The Signpost</a:t>
            </a:r>
          </a:p>
          <a:p>
            <a:r>
              <a:rPr lang="en-US" dirty="0" smtClean="0"/>
              <a:t>It’s definition</a:t>
            </a:r>
          </a:p>
          <a:p>
            <a:r>
              <a:rPr lang="en-US" dirty="0" smtClean="0"/>
              <a:t>An example that you would see in a text. Your examples should be a DETAILED paragraph (7-8 sentences long)</a:t>
            </a:r>
          </a:p>
          <a:p>
            <a:r>
              <a:rPr lang="en-US" dirty="0" smtClean="0"/>
              <a:t>Include the Signpost question with an answer. </a:t>
            </a:r>
          </a:p>
          <a:p>
            <a:r>
              <a:rPr lang="en-US" dirty="0" smtClean="0"/>
              <a:t>Your poster should be neat and colorful.</a:t>
            </a:r>
            <a:endParaRPr lang="en-US" dirty="0" smtClean="0"/>
          </a:p>
          <a:p>
            <a:r>
              <a:rPr lang="en-US" dirty="0" smtClean="0"/>
              <a:t>We will present these at the end of class. </a:t>
            </a:r>
          </a:p>
          <a:p>
            <a:r>
              <a:rPr lang="en-US" dirty="0" smtClean="0"/>
              <a:t>You have 30 minutes.</a:t>
            </a:r>
          </a:p>
        </p:txBody>
      </p:sp>
    </p:spTree>
    <p:extLst>
      <p:ext uri="{BB962C8B-B14F-4D97-AF65-F5344CB8AC3E}">
        <p14:creationId xmlns:p14="http://schemas.microsoft.com/office/powerpoint/2010/main" val="3441739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 can demonstrate my knowledge of the notice and note signposts by creating and presenting a poster about a </a:t>
            </a:r>
            <a:r>
              <a:rPr lang="en-US" dirty="0" smtClean="0"/>
              <a:t>signpost.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4800" dirty="0" smtClean="0"/>
              <a:t>Exit Ticket on the sticky note:</a:t>
            </a:r>
          </a:p>
          <a:p>
            <a:r>
              <a:rPr lang="en-US" sz="4800" dirty="0" smtClean="0"/>
              <a:t>What questions do you still have about signposts or the literary definitions you need to know for tomorrow?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24732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226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I can demonstrate my knowledge of the notice and note signposts by creating and presenting a poster about a signpost. </vt:lpstr>
      <vt:lpstr>I can demonstrate my knowledge of the notice and note signposts by creating and presenting a poster about a signpost</vt:lpstr>
      <vt:lpstr>I can demonstrate my knowledge of the notice and note signposts by creating and presenting a poster about a signpost.</vt:lpstr>
      <vt:lpstr>I can demonstrate my knowledge of the notice and note signposts by creating and presenting a poster about a signpost.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can determine the theme of a text by analyzing a character’s memories that are described in a story.</dc:title>
  <dc:creator>Virtanen, Kimberly S.</dc:creator>
  <cp:lastModifiedBy>Virtanen, Kimberly S.</cp:lastModifiedBy>
  <cp:revision>5</cp:revision>
  <dcterms:created xsi:type="dcterms:W3CDTF">2018-09-03T20:17:44Z</dcterms:created>
  <dcterms:modified xsi:type="dcterms:W3CDTF">2018-09-04T22:47:09Z</dcterms:modified>
</cp:coreProperties>
</file>