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EC05-415C-47D4-817C-F9850C1F6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D1CD90-9788-4B21-85AC-D533F549A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087C1-CFE1-4FA7-8049-51A4BC50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C405D-885C-4969-B591-7627D6B9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B6F2B-627F-4B07-8444-9D921E57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7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F719-4E3D-4CCF-B145-0AD1CE9A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5375E-FE4E-4ED3-83A0-927A0D764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D91E4-5185-4613-9E90-3BC4E69D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08801-86F7-482E-BCFD-8C49693B0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1420B-6F25-4877-8F60-D06F6B31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8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85D278-21C0-4D70-A025-61E486B4E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5999C-5B30-42EF-A510-165B16B86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0F933-56B7-449F-B9B8-01595BC8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3FE53-AED1-48BF-9DC5-10B65648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84CFD-AFB0-4D7D-82B1-E7AA5D72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44320-B04A-47F8-B63A-377C6D3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241D8-A399-4E92-8D99-E7AD72CBB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9C229-6665-4377-9119-B4950C39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DE99E-5581-46BA-BCB3-9EFA1597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91B71-187E-48BC-A13D-00B77E3E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25F6-0122-4406-BC5B-DED6D4C57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89669-9726-41C2-9C72-D5A3E65FD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9F485-783E-4B84-8B22-BA92B50C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487A2-AF29-42F8-8A3F-02730A1C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8D10-8BF6-4348-8480-6829975B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0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29B6-0AAD-45AC-88B2-5159BBB5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A34FB-EB33-4E65-8577-07FC2BE2D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AE36A-56DE-42CD-87CB-29B692EE3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01BA8-6A75-490F-BF9F-5740F2AA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2A6DD-9BA3-4748-91D1-9720B3A1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E4B46-C070-4242-87F4-3FED6C6C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CC94-DA3E-40AA-9C24-FB025697F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C83D7-F157-44FE-96A2-12FC08919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8D17E-2B33-4F70-B978-DD2DC56E3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FFD2D-986E-4BA3-AAA0-E4354EEFD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104380-2E8A-4544-AEA0-C45A6BA3F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918AB5-18D6-480A-A39F-C7F3DDB6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DAB98-586A-427D-8E9E-EE9EA9E3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C08263-8F35-4A18-A971-A9EF1767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8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0C35A-D631-4EB4-8206-7223BF1D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F2DE20-94CC-4B31-9828-3B10E6BB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82531-BEBB-48D2-AABD-D6F76833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CBF0F-B7CC-4408-A2D4-5CA92348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9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DA7675-1D0A-41AB-8EEF-F89ACD7F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F31F8-893C-47FA-BF6B-7EB76A6C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2CD80-8D57-4569-83BA-14940E24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6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24E7-1F99-43FD-95E0-2E5F6997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DA6D8-E9E8-4F97-A57D-8C1CE1461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0FE08-7A08-44DE-B092-A7BFA6E27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9F16E-4985-4D71-A51E-AE372BAA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DEC92-1CE7-4EB7-9CCA-E9ED9DF0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8324E-16BD-476B-BBEC-61A362A9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930DB-C2C3-4D78-89C0-7A2021A9A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8FDACA-A09B-412D-B1BB-DCCB3EB76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A202A-44C3-4B8C-8A38-84F43EA94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3CBD4-7E15-496E-A69F-2406DE92A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8B369-77CD-4209-B7D2-DDC55D34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2F088-71A3-469D-9904-327F913D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7B78AC-45D2-4B80-8A18-F49D89B6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F3557-C4E6-4712-8B86-4742654A9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89089-48F6-4E54-8D6A-F8EA54072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2AB8-BC37-4CE9-A8B3-E959BCB9B25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1FF1F-4D43-4151-8F13-813B6D968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9F048-F41E-4E2E-83F2-487BB15BE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9AD4-97AD-4C24-B746-D5DC6BFF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4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D5547-A623-4223-8720-B9AC74EC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</a:t>
            </a:r>
            <a:r>
              <a:rPr lang="en-US" sz="2200" b="1" i="1" dirty="0"/>
              <a:t>I can analyze and make inferences about characters by using signposts as I read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4B50E-2463-4FAB-A08A-E1A575F5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Good morning!</a:t>
            </a:r>
          </a:p>
          <a:p>
            <a:r>
              <a:rPr lang="en-US" dirty="0"/>
              <a:t>Make sure you have a copy of </a:t>
            </a:r>
            <a:r>
              <a:rPr lang="en-US" i="1" dirty="0"/>
              <a:t>The Outsiders </a:t>
            </a:r>
            <a:r>
              <a:rPr lang="en-US" dirty="0"/>
              <a:t>with you today and every day until I tell you that you do not need it anymore</a:t>
            </a:r>
          </a:p>
          <a:p>
            <a:r>
              <a:rPr lang="en-US" u="sng" dirty="0"/>
              <a:t>Write down the homework: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Long Walk to Water Test on Wednesday –read/review the book!</a:t>
            </a:r>
          </a:p>
          <a:p>
            <a:pPr lvl="1"/>
            <a:r>
              <a:rPr lang="en-US" dirty="0"/>
              <a:t>Pass 5 Read Theory Quizzes – due Friday (passing is 70% or higher)</a:t>
            </a:r>
          </a:p>
          <a:p>
            <a:pPr lvl="1"/>
            <a:r>
              <a:rPr lang="en-US" dirty="0"/>
              <a:t>Finish reading chapter 2 and signpost worksheet, if you do not in class today.</a:t>
            </a:r>
          </a:p>
          <a:p>
            <a:endParaRPr lang="en-US" dirty="0"/>
          </a:p>
          <a:p>
            <a:r>
              <a:rPr lang="en-US" u="sng" dirty="0"/>
              <a:t>Warm up</a:t>
            </a:r>
            <a:r>
              <a:rPr lang="en-US" dirty="0"/>
              <a:t>: Begin reading in your independent reading book. If you do not have your independent reading book, then you can read on Read Theory.</a:t>
            </a:r>
          </a:p>
        </p:txBody>
      </p:sp>
    </p:spTree>
    <p:extLst>
      <p:ext uri="{BB962C8B-B14F-4D97-AF65-F5344CB8AC3E}">
        <p14:creationId xmlns:p14="http://schemas.microsoft.com/office/powerpoint/2010/main" val="12431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D5547-A623-4223-8720-B9AC74EC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I can analyze and make inferences about characters by using signposts as I read</a:t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4B50E-2463-4FAB-A08A-E1A575F5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 on to Canvas and find the Sept 11 warm up. </a:t>
            </a:r>
          </a:p>
          <a:p>
            <a:endParaRPr lang="en-US" dirty="0"/>
          </a:p>
          <a:p>
            <a:r>
              <a:rPr lang="en-US" dirty="0"/>
              <a:t>Write a 5 sentence summary about Chapter 1 of </a:t>
            </a:r>
            <a:r>
              <a:rPr lang="en-US" i="1" dirty="0"/>
              <a:t>The Outsiders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0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D5547-A623-4223-8720-B9AC74EC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</a:t>
            </a:r>
            <a:r>
              <a:rPr lang="en-US" sz="2200" b="1" i="1" dirty="0"/>
              <a:t>I can analyze and make inferences about characters by using signposts as I read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4B50E-2463-4FAB-A08A-E1A575F5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Today, we will read Chapter 2. </a:t>
            </a:r>
          </a:p>
          <a:p>
            <a:r>
              <a:rPr lang="en-US" sz="4400" dirty="0"/>
              <a:t>We will be finding 3 Signposts. </a:t>
            </a:r>
          </a:p>
          <a:p>
            <a:r>
              <a:rPr lang="en-US" sz="4400" dirty="0"/>
              <a:t>We will be analyzing characterization based on what we learn from the signposts. </a:t>
            </a:r>
          </a:p>
          <a:p>
            <a:r>
              <a:rPr lang="en-US" sz="4400" dirty="0"/>
              <a:t>I will do the first one as a model.</a:t>
            </a:r>
          </a:p>
        </p:txBody>
      </p:sp>
    </p:spTree>
    <p:extLst>
      <p:ext uri="{BB962C8B-B14F-4D97-AF65-F5344CB8AC3E}">
        <p14:creationId xmlns:p14="http://schemas.microsoft.com/office/powerpoint/2010/main" val="32791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D5547-A623-4223-8720-B9AC74EC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</a:t>
            </a:r>
            <a:r>
              <a:rPr lang="en-US" sz="2200" b="1" i="1" dirty="0"/>
              <a:t>I can analyze and make inferences about characters by using signposts as I read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4B50E-2463-4FAB-A08A-E1A575F5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Today, we will read Chapter 2. </a:t>
            </a:r>
          </a:p>
          <a:p>
            <a:r>
              <a:rPr lang="en-US" sz="4400" dirty="0"/>
              <a:t>We will be working on taking notes about characters and their character traits.</a:t>
            </a:r>
          </a:p>
          <a:p>
            <a:r>
              <a:rPr lang="en-US" sz="4400" dirty="0"/>
              <a:t>This is helpful when a book has a lot of characters and you may have trouble remembering them all!</a:t>
            </a:r>
          </a:p>
        </p:txBody>
      </p:sp>
    </p:spTree>
    <p:extLst>
      <p:ext uri="{BB962C8B-B14F-4D97-AF65-F5344CB8AC3E}">
        <p14:creationId xmlns:p14="http://schemas.microsoft.com/office/powerpoint/2010/main" val="3869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AD6D-2CAE-433C-B393-5C442613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</a:t>
            </a:r>
            <a:r>
              <a:rPr lang="en-US" sz="2200" b="1" i="1" dirty="0"/>
              <a:t>I can analyze and make inferences about characters by using signposts as I read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9010D-74DF-431B-8167-FBF1ABD4A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Character List </a:t>
            </a:r>
            <a:r>
              <a:rPr lang="en-US" dirty="0" smtClean="0"/>
              <a:t>–</a:t>
            </a:r>
          </a:p>
          <a:p>
            <a:r>
              <a:rPr lang="en-US" dirty="0" err="1" smtClean="0"/>
              <a:t>Ponyboy</a:t>
            </a:r>
            <a:r>
              <a:rPr lang="en-US" dirty="0" smtClean="0"/>
              <a:t> – main character (the narrator), introverted, quiet, tries to stay out of trouble</a:t>
            </a:r>
          </a:p>
          <a:p>
            <a:r>
              <a:rPr lang="en-US" dirty="0" smtClean="0"/>
              <a:t>Johnny – scared because he got beat up really bad by the </a:t>
            </a:r>
            <a:r>
              <a:rPr lang="en-US" dirty="0" err="1" smtClean="0"/>
              <a:t>Socs</a:t>
            </a:r>
            <a:r>
              <a:rPr lang="en-US" dirty="0" smtClean="0"/>
              <a:t>, anxious</a:t>
            </a:r>
          </a:p>
          <a:p>
            <a:r>
              <a:rPr lang="en-US" dirty="0" smtClean="0"/>
              <a:t>Two Bit Matthews – Jokester, knows a lot about cars, steals a lot, PB likes him enough</a:t>
            </a:r>
          </a:p>
          <a:p>
            <a:r>
              <a:rPr lang="en-US" dirty="0" smtClean="0"/>
              <a:t>Dally – PB describes him as the “toughest, coldest, and meanest” of the gang, Gets into a lot of trouble</a:t>
            </a:r>
          </a:p>
          <a:p>
            <a:r>
              <a:rPr lang="en-US" dirty="0" err="1" smtClean="0"/>
              <a:t>Sodapop</a:t>
            </a:r>
            <a:r>
              <a:rPr lang="en-US" dirty="0" smtClean="0"/>
              <a:t> – PB’s favorite brother, handsome, relaxed/chill, him and PB get along well, doesn’t take life too seriously</a:t>
            </a:r>
          </a:p>
          <a:p>
            <a:r>
              <a:rPr lang="en-US" dirty="0" smtClean="0"/>
              <a:t>Steve Randall – Good with cars, Soda’s best friend, treats PB like a kid/tag along, PB does not like him</a:t>
            </a:r>
          </a:p>
          <a:p>
            <a:r>
              <a:rPr lang="en-US" dirty="0" smtClean="0"/>
              <a:t>Darry – Hard worker, strict with PB because their parents died, Oldest brother, acts like the father, looks like their dad, Him and Two Bit are friends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D5547-A623-4223-8720-B9AC74EC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</a:t>
            </a:r>
            <a:r>
              <a:rPr lang="en-US" sz="2200" b="1" i="1" dirty="0"/>
              <a:t>I can analyze and make inferences about characters by using signposts as I read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4B50E-2463-4FAB-A08A-E1A575F5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Exit Ticket:</a:t>
            </a:r>
          </a:p>
          <a:p>
            <a:r>
              <a:rPr lang="en-US" sz="4400" dirty="0"/>
              <a:t>1. What was a signpost that you found while you were reading?</a:t>
            </a:r>
          </a:p>
          <a:p>
            <a:r>
              <a:rPr lang="en-US" sz="4400" dirty="0"/>
              <a:t>2. What did this signpost tell you about a particular character?</a:t>
            </a:r>
          </a:p>
        </p:txBody>
      </p:sp>
    </p:spTree>
    <p:extLst>
      <p:ext uri="{BB962C8B-B14F-4D97-AF65-F5344CB8AC3E}">
        <p14:creationId xmlns:p14="http://schemas.microsoft.com/office/powerpoint/2010/main" val="2140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D5547-A623-4223-8720-B9AC74EC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</a:t>
            </a:r>
            <a:r>
              <a:rPr lang="en-US" sz="2200" b="1" i="1" dirty="0"/>
              <a:t>I can analyze and make inferences about characters by using signposts as I read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4B50E-2463-4FAB-A08A-E1A575F5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Exit Ticket:</a:t>
            </a:r>
          </a:p>
          <a:p>
            <a:r>
              <a:rPr lang="en-US" sz="4400" dirty="0"/>
              <a:t>1. How would you describe Ponyboy? Give an example from the text that explains why you describe him in that way?</a:t>
            </a:r>
          </a:p>
          <a:p>
            <a:r>
              <a:rPr lang="en-US" sz="4400" dirty="0"/>
              <a:t>2. How would you describe Cherry? Give an example from the text that explains why you describe her in that way.</a:t>
            </a:r>
          </a:p>
        </p:txBody>
      </p:sp>
    </p:spTree>
    <p:extLst>
      <p:ext uri="{BB962C8B-B14F-4D97-AF65-F5344CB8AC3E}">
        <p14:creationId xmlns:p14="http://schemas.microsoft.com/office/powerpoint/2010/main" val="25233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D5547-A623-4223-8720-B9AC74EC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/>
              <a:t>1</a:t>
            </a:r>
            <a:r>
              <a:rPr lang="en-US" sz="2000" b="1" i="1" baseline="30000" dirty="0"/>
              <a:t>st</a:t>
            </a:r>
            <a:r>
              <a:rPr lang="en-US" sz="2000" b="1" i="1" dirty="0"/>
              <a:t> block: </a:t>
            </a:r>
            <a:r>
              <a:rPr lang="en-US" sz="2200" b="1" i="1" dirty="0"/>
              <a:t>I can analyze and make inferences about characters by using signposts as I read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i="1" dirty="0"/>
              <a:t>2</a:t>
            </a:r>
            <a:r>
              <a:rPr lang="en-US" sz="2000" b="1" i="1" baseline="30000" dirty="0"/>
              <a:t>nd</a:t>
            </a:r>
            <a:r>
              <a:rPr lang="en-US" sz="2000" b="1" i="1" dirty="0"/>
              <a:t> and 4</a:t>
            </a:r>
            <a:r>
              <a:rPr lang="en-US" sz="2000" b="1" i="1" baseline="30000" dirty="0"/>
              <a:t>th</a:t>
            </a:r>
            <a:r>
              <a:rPr lang="en-US" sz="2000" b="1" i="1" dirty="0"/>
              <a:t> block: I can identify, organize, and analyze characters by taking notes about characters as I read.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4B50E-2463-4FAB-A08A-E1A575F5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Academic Enrichment:</a:t>
            </a:r>
          </a:p>
          <a:p>
            <a:r>
              <a:rPr lang="en-US" sz="4400" dirty="0" smtClean="0"/>
              <a:t>1. Work on Read Theory</a:t>
            </a:r>
          </a:p>
          <a:p>
            <a:r>
              <a:rPr lang="en-US" sz="4400" dirty="0" smtClean="0"/>
              <a:t>2. Finish Chapter 2 in The Outsiders</a:t>
            </a:r>
          </a:p>
          <a:p>
            <a:r>
              <a:rPr lang="en-US" sz="4400" dirty="0" smtClean="0"/>
              <a:t>3. Review ALWTW</a:t>
            </a:r>
          </a:p>
          <a:p>
            <a:r>
              <a:rPr lang="en-US" sz="4400" dirty="0" smtClean="0"/>
              <a:t>4. Other homework </a:t>
            </a:r>
          </a:p>
        </p:txBody>
      </p:sp>
    </p:spTree>
    <p:extLst>
      <p:ext uri="{BB962C8B-B14F-4D97-AF65-F5344CB8AC3E}">
        <p14:creationId xmlns:p14="http://schemas.microsoft.com/office/powerpoint/2010/main" val="38509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613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1st block: I can analyze and make inferences about characters by using signposts as I read 2nd and 4th block: I can identify, organize, and analyze characters by taking notes about characters as I read.</vt:lpstr>
      <vt:lpstr>1st block: I can analyze and make inferences about characters by using signposts as I read 2nd and 4th block: I can identify, organize, and analyze characters by taking notes about characters as I read.</vt:lpstr>
      <vt:lpstr>1st block: I can analyze and make inferences about characters by using signposts as I read 2nd and 4th block: I can identify, organize, and analyze characters by taking notes about characters as I read.</vt:lpstr>
      <vt:lpstr>1st block: I can analyze and make inferences about characters by using signposts as I read 2nd and 4th block: I can identify, organize, and analyze characters by taking notes about characters as I read.</vt:lpstr>
      <vt:lpstr>1st block: I can analyze and make inferences about characters by using signposts as I read 2nd and 4th block: I can identify, organize, and analyze characters by taking notes about characters as I read.</vt:lpstr>
      <vt:lpstr>1st block: I can analyze and make inferences about characters by using signposts as I read 2nd and 4th block: I can identify, organize, and analyze characters by taking notes about characters as I read.</vt:lpstr>
      <vt:lpstr>1st block: I can analyze and make inferences about characters by using signposts as I read 2nd and 4th block: I can identify, organize, and analyze characters by taking notes about characters as I read.</vt:lpstr>
      <vt:lpstr>1st block: I can analyze and make inferences about characters by using signposts as I read 2nd and 4th block: I can identify, organize, and analyze characters by taking notes about characters as I read.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V</dc:creator>
  <cp:lastModifiedBy>Virtanen, Kimberly S.</cp:lastModifiedBy>
  <cp:revision>11</cp:revision>
  <dcterms:created xsi:type="dcterms:W3CDTF">2018-09-10T21:18:55Z</dcterms:created>
  <dcterms:modified xsi:type="dcterms:W3CDTF">2018-09-11T19:32:10Z</dcterms:modified>
</cp:coreProperties>
</file>