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1D98-1C54-425B-8C27-113212EC5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7B52C-6A15-478F-A847-4F0D4A9A1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8D446-F713-4C71-B566-E0CD7A66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1BA3C-B16D-49EB-ADC9-6290E547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E1884-89A5-4638-906F-E966DC3E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9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0B79B-496C-40B5-A9F2-E635DF10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0F050-F29D-4F17-AE2F-D55442B1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B494D-96EF-428C-AA93-4FDCAE96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D3B5D-65FF-41EA-B5A3-F53C265E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393C6-2D81-4D59-A4CC-667519CA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7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16172-D82B-49C0-BFAF-D70FD8ABB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59D1C-EAFF-4FB4-B60A-7417627B9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0D614-4F6F-465A-A05A-4A12E2CE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6C68F-8BE8-4769-A3E4-31C202146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F5058-EA86-452D-B3B4-21D84DD7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8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863F-721D-4C11-A5DA-DC87D2B40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31A86-1891-4B62-AA4A-6F706B636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0926B-26CB-43BD-BD27-FE6649C2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8D15-F97D-4B2A-A027-A53F2F37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304C3-56E3-4776-9D40-B62D8FD5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7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D6E8-17F5-4D7C-B8D5-1E6D94D08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12614-6B39-4680-B510-E54BA60B6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189C-FE72-47A6-9689-2891039E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DD84A-EEA5-421C-A5F1-DAB26697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0CA30-D35C-4C3A-A21D-296E5E13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0BC0-E2BD-4987-A4C4-B0826053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494DC-57A3-4884-9F5D-6B40F53F0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C96B2-8F54-4AE6-AE4D-17EA4AF9C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F1E2A-1393-49D0-BA24-1C546C32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E3791-630A-47AD-B55C-D7A0E117B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CB6AC-051F-4D4D-8535-19F9FF46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CD08-CFE0-46A7-B946-21D9048B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19758-EF5B-4818-A422-BE1FC82AC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DCAF5-5277-4E0E-8474-918136FC5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EAEED-9AF9-4B65-A40D-DB17FBF18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21CA0-3D68-4EF1-B747-56CD24D3C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2307C7-92BF-4CFA-9632-7FF493E2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6BC568-3A47-441E-B2D8-5CB94FA9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C2F0D-C9A1-4771-BA18-75189120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CB9E9-FCF5-43C7-9F85-06031650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E0A7D-4F67-4E7B-9261-55BC9806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B33E5-C5EB-4ECA-8A34-F4A89BD5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E55DE-5655-4A76-8007-C8A9BC57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5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93A9C-E322-46E7-891F-7094344F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D033C-FCFC-4498-98BB-481364AFB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503E7-0856-48A8-9D52-F2A4A6D2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9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46C30-22EF-4081-BE8F-F3E0B775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1B2B2-6B26-4306-8473-7F0C38D0D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3C78C-7EEF-499F-9ED3-EE6AA724B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4D8CF-BE9C-467C-A912-39734D7E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9E38D-C7E2-4EA9-843D-732E4BAD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19AE1-0B96-4559-9973-DAF5E563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B19C-3EDC-4C8C-AAC2-BD69A14E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FFC6E0-3400-4D7E-89C7-4FBADE22C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3BF08-6227-4CDB-BF48-B757A9839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8B7E3-3F50-4F90-965D-689E6DC5E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6405F-2475-48B4-8652-B7D41DAF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4D5AF-746B-4594-9E6A-AED34807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1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FE830-264B-41E6-B7B3-E6078B63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6D25F-B8DB-440F-8B30-496AE3A67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9D85C-5C18-44FB-9282-0AA95BBFB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166CE-F35F-491C-8CAF-102A8DE580E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0846D-2C5B-4704-8E8F-51E66F6BF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394A8-69F2-4284-88C7-9EBB54C80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4AA2-59B4-4C09-9EA9-5695AD5E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EAAA94-5276-4A4F-BEBC-E3228981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analyze the conflict of the story by making inferences while I read.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D56F5-FC4F-4E78-A294-39D9B496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Good morning!</a:t>
            </a:r>
          </a:p>
          <a:p>
            <a:r>
              <a:rPr lang="en-US" dirty="0"/>
              <a:t>Make sure you have a copy of </a:t>
            </a:r>
            <a:r>
              <a:rPr lang="en-US" i="1" dirty="0"/>
              <a:t>The Outsiders </a:t>
            </a:r>
            <a:r>
              <a:rPr lang="en-US" dirty="0"/>
              <a:t>with you today and every day until I tell you that you do not need it anymore</a:t>
            </a:r>
          </a:p>
          <a:p>
            <a:r>
              <a:rPr lang="en-US" u="sng" dirty="0"/>
              <a:t>Write down the homework: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Long Walk to Water Test on Wednesday –read/review the book!</a:t>
            </a:r>
          </a:p>
          <a:p>
            <a:pPr lvl="1"/>
            <a:r>
              <a:rPr lang="en-US" dirty="0"/>
              <a:t>Pass 5 Read Theory Quizzes – due Friday (passing is 70% or higher)</a:t>
            </a:r>
          </a:p>
          <a:p>
            <a:pPr lvl="1"/>
            <a:r>
              <a:rPr lang="en-US" dirty="0"/>
              <a:t>Finish reading chapter 1 and signpost worksheet, if you do not in class today.</a:t>
            </a:r>
          </a:p>
          <a:p>
            <a:endParaRPr lang="en-US" dirty="0"/>
          </a:p>
          <a:p>
            <a:r>
              <a:rPr lang="en-US" u="sng" dirty="0"/>
              <a:t>Warm up</a:t>
            </a:r>
            <a:r>
              <a:rPr lang="en-US" dirty="0"/>
              <a:t>: Begin reading in your independent reading book. If you do not have your independent reading book, then you can read on Read Theory.</a:t>
            </a:r>
          </a:p>
        </p:txBody>
      </p:sp>
    </p:spTree>
    <p:extLst>
      <p:ext uri="{BB962C8B-B14F-4D97-AF65-F5344CB8AC3E}">
        <p14:creationId xmlns:p14="http://schemas.microsoft.com/office/powerpoint/2010/main" val="30431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EAAA94-5276-4A4F-BEBC-E3228981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analyze the conflict of the story by making inferences while I read.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D56F5-FC4F-4E78-A294-39D9B496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out your Warm up paper – you should have two completed from last week. I will be collecting this at the end of the week. </a:t>
            </a:r>
          </a:p>
          <a:p>
            <a:endParaRPr lang="en-US" dirty="0"/>
          </a:p>
          <a:p>
            <a:r>
              <a:rPr lang="en-US" dirty="0"/>
              <a:t>Respond to the following questions: What does your character need in the story? What are things that all people need?</a:t>
            </a:r>
          </a:p>
          <a:p>
            <a:endParaRPr lang="en-US" dirty="0"/>
          </a:p>
          <a:p>
            <a:r>
              <a:rPr lang="en-US" dirty="0"/>
              <a:t>You have 3 minutes.</a:t>
            </a:r>
          </a:p>
          <a:p>
            <a:endParaRPr lang="en-US" dirty="0"/>
          </a:p>
          <a:p>
            <a:r>
              <a:rPr lang="en-US" dirty="0"/>
              <a:t>Whiteboard responses.</a:t>
            </a:r>
          </a:p>
        </p:txBody>
      </p:sp>
    </p:spTree>
    <p:extLst>
      <p:ext uri="{BB962C8B-B14F-4D97-AF65-F5344CB8AC3E}">
        <p14:creationId xmlns:p14="http://schemas.microsoft.com/office/powerpoint/2010/main" val="3064205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EAAA94-5276-4A4F-BEBC-E3228981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analyze the conflict of the story by making inferences while I read.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D56F5-FC4F-4E78-A294-39D9B496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Signpost Quiz Extra Credit Opportunity: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Schedule a time with me to retake the quiz. It can not be during class. It must be before school or during lunch.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may use your notes that we started on Friday.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two scores will be averaged.</a:t>
            </a:r>
          </a:p>
        </p:txBody>
      </p:sp>
    </p:spTree>
    <p:extLst>
      <p:ext uri="{BB962C8B-B14F-4D97-AF65-F5344CB8AC3E}">
        <p14:creationId xmlns:p14="http://schemas.microsoft.com/office/powerpoint/2010/main" val="158807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EAAA94-5276-4A4F-BEBC-E3228981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analyze the conflict of the story by making inferences while I read.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D56F5-FC4F-4E78-A294-39D9B496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Outsiders – </a:t>
            </a:r>
            <a:r>
              <a:rPr lang="en-US" dirty="0"/>
              <a:t>Unit 1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Signpost graphic organizer – to do after every chapter.</a:t>
            </a:r>
          </a:p>
          <a:p>
            <a:pPr marL="0" indent="0">
              <a:buNone/>
            </a:pPr>
            <a:r>
              <a:rPr lang="en-US" dirty="0"/>
              <a:t>Reading Quizzes </a:t>
            </a:r>
          </a:p>
          <a:p>
            <a:pPr marL="0" indent="0">
              <a:buNone/>
            </a:pPr>
            <a:r>
              <a:rPr lang="en-US" dirty="0"/>
              <a:t>You will have a Unit 1 test at the end of the unit. This is not a test ABOUT the Outsiders. It is a test where you demonstrate the skills we learned while reading the book.</a:t>
            </a:r>
          </a:p>
          <a:p>
            <a:pPr marL="0" indent="0">
              <a:buNone/>
            </a:pPr>
            <a:r>
              <a:rPr lang="en-US" dirty="0"/>
              <a:t>We will also have two writing assignments during the Unit. </a:t>
            </a:r>
          </a:p>
        </p:txBody>
      </p:sp>
    </p:spTree>
    <p:extLst>
      <p:ext uri="{BB962C8B-B14F-4D97-AF65-F5344CB8AC3E}">
        <p14:creationId xmlns:p14="http://schemas.microsoft.com/office/powerpoint/2010/main" val="279034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EAAA94-5276-4A4F-BEBC-E3228981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analyze the conflict of the story by making inferences while I read.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D56F5-FC4F-4E78-A294-39D9B496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Today, we are going to read chapter 1 and identify 2 signposts while reading.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Memory Moment – why is this memory important?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Tough Question – what does this question make me wonder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 these tell me about the conflict in the story?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7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EAAA94-5276-4A4F-BEBC-E3228981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analyze the conflict of the story by making inferences while I read.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D56F5-FC4F-4E78-A294-39D9B496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Exit Ticket: </a:t>
            </a:r>
          </a:p>
          <a:p>
            <a:pPr marL="514350" indent="-514350">
              <a:buAutoNum type="arabicPeriod"/>
            </a:pPr>
            <a:r>
              <a:rPr lang="en-US" dirty="0"/>
              <a:t>What Tough Question does Ponyboy have in Chapter 1?</a:t>
            </a:r>
          </a:p>
          <a:p>
            <a:pPr marL="514350" indent="-514350">
              <a:buAutoNum type="arabicPeriod"/>
            </a:pPr>
            <a:r>
              <a:rPr lang="en-US" dirty="0"/>
              <a:t>What does this tell me about the conflict in the story?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4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450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 can analyze the conflict of the story by making inferences while I read.</vt:lpstr>
      <vt:lpstr>I can analyze the conflict of the story by making inferences while I read.</vt:lpstr>
      <vt:lpstr>I can analyze the conflict of the story by making inferences while I read.</vt:lpstr>
      <vt:lpstr>I can analyze the conflict of the story by making inferences while I read.</vt:lpstr>
      <vt:lpstr>I can analyze the conflict of the story by making inferences while I read.</vt:lpstr>
      <vt:lpstr>I can analyze the conflict of the story by making inferences while I read.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V</dc:creator>
  <cp:lastModifiedBy>J V</cp:lastModifiedBy>
  <cp:revision>7</cp:revision>
  <dcterms:created xsi:type="dcterms:W3CDTF">2018-09-09T12:20:04Z</dcterms:created>
  <dcterms:modified xsi:type="dcterms:W3CDTF">2018-09-09T12:59:27Z</dcterms:modified>
</cp:coreProperties>
</file>