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6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5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2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1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determine the theme of a text by analyzing a character’s memories that are described in a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morning!</a:t>
            </a:r>
          </a:p>
          <a:p>
            <a:r>
              <a:rPr lang="en-US" u="sng" dirty="0" smtClean="0"/>
              <a:t>Write down the homework: </a:t>
            </a:r>
            <a:r>
              <a:rPr lang="en-US" dirty="0" smtClean="0"/>
              <a:t> Read </a:t>
            </a:r>
            <a:r>
              <a:rPr lang="en-US" i="1" dirty="0" smtClean="0"/>
              <a:t>A Long Walk to Water </a:t>
            </a:r>
            <a:r>
              <a:rPr lang="en-US" dirty="0" smtClean="0"/>
              <a:t>(if you have not), Get </a:t>
            </a:r>
            <a:r>
              <a:rPr lang="en-US" i="1" dirty="0" smtClean="0"/>
              <a:t>The Outsiders – library is open!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block: Notice &amp; Note Worksheet</a:t>
            </a:r>
          </a:p>
          <a:p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 block: Read 20 </a:t>
            </a:r>
            <a:r>
              <a:rPr lang="en-US" i="1" dirty="0" err="1" smtClean="0"/>
              <a:t>mins</a:t>
            </a:r>
            <a:r>
              <a:rPr lang="en-US" i="1" dirty="0" smtClean="0"/>
              <a:t> in IRB, identify a signpost (can be words of the wiser, contrast/contradiction, aha moment, tough question, etc.)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Don’t forget: Signpost Assessment on Thursday!</a:t>
            </a:r>
          </a:p>
          <a:p>
            <a:r>
              <a:rPr lang="en-US" u="sng" dirty="0" smtClean="0"/>
              <a:t>Warm up: </a:t>
            </a:r>
            <a:r>
              <a:rPr lang="en-US" dirty="0" smtClean="0"/>
              <a:t>Begin reading in your independent reading book.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determine the theme of a text by analyzing a character’s memories that are described in a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Take out a sheet of paper and title it, “Week 2 Warm Ups”</a:t>
            </a:r>
          </a:p>
          <a:p>
            <a:endParaRPr lang="en-US" sz="3600" dirty="0"/>
          </a:p>
          <a:p>
            <a:r>
              <a:rPr lang="en-US" sz="3600" dirty="0" smtClean="0"/>
              <a:t>For Tuesday’s warm up, respond to the following: </a:t>
            </a:r>
            <a:r>
              <a:rPr lang="en-US" sz="3600" dirty="0"/>
              <a:t>Describe and explain why you would/would not like to have lived in the time or place of the story. 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You have 2 minutes.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determine the theme of a text by analyzing a character’s memories that are described in a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following terms – </a:t>
            </a:r>
          </a:p>
          <a:p>
            <a:r>
              <a:rPr lang="en-US" dirty="0" smtClean="0"/>
              <a:t>Theme</a:t>
            </a:r>
          </a:p>
          <a:p>
            <a:r>
              <a:rPr lang="en-US" dirty="0" smtClean="0"/>
              <a:t>Prediction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Plot</a:t>
            </a:r>
          </a:p>
          <a:p>
            <a:r>
              <a:rPr lang="en-US" dirty="0" smtClean="0"/>
              <a:t>Inference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determine the theme of a text by analyzing a character’s memories that are described in a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/>
              <a:t>Let’s </a:t>
            </a:r>
            <a:r>
              <a:rPr lang="en-US" sz="8800" dirty="0"/>
              <a:t>review the signposts we have learned so far!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determine the theme of a text by analyzing a character’s memories that are described in a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8800" b="1" dirty="0" smtClean="0"/>
              <a:t>1. Read “My Grandmother’s Hair” with your table partner. </a:t>
            </a:r>
          </a:p>
          <a:p>
            <a:pPr marL="0" indent="0">
              <a:buNone/>
            </a:pPr>
            <a:r>
              <a:rPr lang="en-US" sz="8800" b="1" dirty="0" smtClean="0"/>
              <a:t>2. Identify the significant memory for the narrator.</a:t>
            </a:r>
          </a:p>
          <a:p>
            <a:pPr marL="0" indent="0">
              <a:buNone/>
            </a:pPr>
            <a:r>
              <a:rPr lang="en-US" sz="8800" b="1" dirty="0" smtClean="0"/>
              <a:t>3. Why is this memory important? </a:t>
            </a:r>
          </a:p>
          <a:p>
            <a:pPr marL="0" indent="0">
              <a:buNone/>
            </a:pPr>
            <a:r>
              <a:rPr lang="en-US" sz="8800" b="1" dirty="0" smtClean="0"/>
              <a:t>4. What might this memory tell me about the theme?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determine the theme of a text by analyzing a character’s memories that are described in a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8800" b="1" dirty="0" smtClean="0"/>
              <a:t>1. Read “Eleven” with your table partner. </a:t>
            </a:r>
          </a:p>
          <a:p>
            <a:pPr marL="0" indent="0">
              <a:buNone/>
            </a:pPr>
            <a:r>
              <a:rPr lang="en-US" sz="8800" b="1" dirty="0" smtClean="0"/>
              <a:t>2. Write down a list of words, phrases, and objects that you see again and again.</a:t>
            </a:r>
          </a:p>
          <a:p>
            <a:pPr marL="0" indent="0">
              <a:buNone/>
            </a:pPr>
            <a:r>
              <a:rPr lang="en-US" sz="8800" b="1" dirty="0" smtClean="0"/>
              <a:t>3. Why are these words, phrases, and objects being brought up again and again? </a:t>
            </a:r>
          </a:p>
          <a:p>
            <a:pPr marL="0" indent="0">
              <a:buNone/>
            </a:pPr>
            <a:r>
              <a:rPr lang="en-US" sz="8800" b="1" dirty="0" smtClean="0"/>
              <a:t>4. What might this tell us about </a:t>
            </a:r>
            <a:r>
              <a:rPr lang="en-US" sz="8800" b="1" smtClean="0"/>
              <a:t>the theme?</a:t>
            </a:r>
            <a:endParaRPr lang="en-US" sz="8800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376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 can determine the theme of a text by analyzing a character’s memories that are described in a story.</vt:lpstr>
      <vt:lpstr>I can determine the theme of a text by analyzing a character’s memories that are described in a story.</vt:lpstr>
      <vt:lpstr>I can determine the theme of a text by analyzing a character’s memories that are described in a story.</vt:lpstr>
      <vt:lpstr>I can determine the theme of a text by analyzing a character’s memories that are described in a story.</vt:lpstr>
      <vt:lpstr>I can determine the theme of a text by analyzing a character’s memories that are described in a story.</vt:lpstr>
      <vt:lpstr>I can determine the theme of a text by analyzing a character’s memories that are described in a story.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determine the theme of a text by analyzing a character’s memories that are described in a story.</dc:title>
  <dc:creator>Virtanen, Kimberly S.</dc:creator>
  <cp:lastModifiedBy>Virtanen, Kimberly S.</cp:lastModifiedBy>
  <cp:revision>3</cp:revision>
  <dcterms:created xsi:type="dcterms:W3CDTF">2018-09-03T20:17:44Z</dcterms:created>
  <dcterms:modified xsi:type="dcterms:W3CDTF">2018-09-04T19:30:36Z</dcterms:modified>
</cp:coreProperties>
</file>